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7077075" cy="9004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17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17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5531B-E930-40A0-8B68-6170C8510A9F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52523"/>
            <a:ext cx="3066733" cy="4517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52523"/>
            <a:ext cx="3066733" cy="4517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6DF74-9022-4803-AC0A-38F798E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755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B8B43-BD07-41EA-88E2-697E6D4FE888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4167-4691-4A4A-BA0D-2B88AEF67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249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B8B43-BD07-41EA-88E2-697E6D4FE888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4167-4691-4A4A-BA0D-2B88AEF67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8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B8B43-BD07-41EA-88E2-697E6D4FE888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4167-4691-4A4A-BA0D-2B88AEF67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12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B8B43-BD07-41EA-88E2-697E6D4FE888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4167-4691-4A4A-BA0D-2B88AEF67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78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B8B43-BD07-41EA-88E2-697E6D4FE888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4167-4691-4A4A-BA0D-2B88AEF67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3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B8B43-BD07-41EA-88E2-697E6D4FE888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4167-4691-4A4A-BA0D-2B88AEF67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922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B8B43-BD07-41EA-88E2-697E6D4FE888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4167-4691-4A4A-BA0D-2B88AEF67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12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B8B43-BD07-41EA-88E2-697E6D4FE888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4167-4691-4A4A-BA0D-2B88AEF67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8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B8B43-BD07-41EA-88E2-697E6D4FE888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4167-4691-4A4A-BA0D-2B88AEF67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21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B8B43-BD07-41EA-88E2-697E6D4FE888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4167-4691-4A4A-BA0D-2B88AEF67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959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B8B43-BD07-41EA-88E2-697E6D4FE888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4167-4691-4A4A-BA0D-2B88AEF67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68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B8B43-BD07-41EA-88E2-697E6D4FE888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D4167-4691-4A4A-BA0D-2B88AEF67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09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books.google.com/books?id=Un8FwishI98C&amp;printsec=frontcover&amp;dq=His+and+hers:+monologues&amp;hl=en&amp;ei=LgVMToT5OOuOsALQ1tC3CA&amp;sa=X&amp;oi=book_result&amp;ct=result&amp;resnum=1&amp;ved=0CC4Q6AEwA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Monologues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Tips </a:t>
            </a:r>
            <a:r>
              <a:rPr lang="en-US" altLang="en-US" dirty="0" smtClean="0"/>
              <a:t>for </a:t>
            </a:r>
            <a:r>
              <a:rPr lang="en-US" altLang="en-US" dirty="0"/>
              <a:t>Performing</a:t>
            </a:r>
          </a:p>
          <a:p>
            <a:r>
              <a:rPr lang="en-US" altLang="en-US" dirty="0" smtClean="0"/>
              <a:t>Drama 1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89669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905000" y="1066800"/>
            <a:ext cx="853440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400">
                <a:latin typeface="Tahoma" panose="020B0604030504040204" pitchFamily="34" charset="0"/>
              </a:rPr>
              <a:t>Press “PrtScn” button on the keyboard</a:t>
            </a:r>
          </a:p>
          <a:p>
            <a:r>
              <a:rPr lang="en-US" altLang="en-US" sz="4400">
                <a:latin typeface="Tahoma" panose="020B0604030504040204" pitchFamily="34" charset="0"/>
              </a:rPr>
              <a:t>Open Microsoft Paint</a:t>
            </a:r>
          </a:p>
          <a:p>
            <a:r>
              <a:rPr lang="en-US" altLang="en-US" sz="4400">
                <a:latin typeface="Tahoma" panose="020B0604030504040204" pitchFamily="34" charset="0"/>
              </a:rPr>
              <a:t>Click “edit” click “Paste” </a:t>
            </a:r>
          </a:p>
          <a:p>
            <a:r>
              <a:rPr lang="en-US" altLang="en-US" sz="4400">
                <a:latin typeface="Tahoma" panose="020B0604030504040204" pitchFamily="34" charset="0"/>
              </a:rPr>
              <a:t> Select the part you need and cut and paste into any word processor program</a:t>
            </a:r>
          </a:p>
        </p:txBody>
      </p:sp>
    </p:spTree>
    <p:extLst>
      <p:ext uri="{BB962C8B-B14F-4D97-AF65-F5344CB8AC3E}">
        <p14:creationId xmlns:p14="http://schemas.microsoft.com/office/powerpoint/2010/main" val="167350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68014"/>
            <a:ext cx="10515600" cy="5908949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A monologue is an </a:t>
            </a:r>
            <a:r>
              <a:rPr lang="en-US" altLang="en-US" sz="3600" dirty="0" smtClean="0"/>
              <a:t>____________________________ __________________________.</a:t>
            </a:r>
            <a:endParaRPr lang="en-US" altLang="en-US" sz="3600" dirty="0"/>
          </a:p>
          <a:p>
            <a:r>
              <a:rPr lang="en-US" altLang="en-US" sz="3600" dirty="0"/>
              <a:t>It is common in both drama and written fiction </a:t>
            </a:r>
          </a:p>
          <a:p>
            <a:r>
              <a:rPr lang="en-US" altLang="en-US" sz="3600" dirty="0"/>
              <a:t>When the speech is directed to another person/people, it is called a monologue</a:t>
            </a:r>
          </a:p>
          <a:p>
            <a:r>
              <a:rPr lang="en-US" altLang="en-US" sz="3600" dirty="0"/>
              <a:t>When the speech is directed to the person him/herself it is called a </a:t>
            </a:r>
            <a:r>
              <a:rPr lang="en-US" altLang="en-US" sz="3600" dirty="0" smtClean="0"/>
              <a:t>_____________.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730214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 smtClean="0"/>
              <a:t>_________________________________</a:t>
            </a:r>
            <a:endParaRPr lang="en-US" altLang="en-US" sz="3600" dirty="0"/>
          </a:p>
          <a:p>
            <a:pPr lvl="1"/>
            <a:r>
              <a:rPr lang="en-US" altLang="en-US" sz="3200" dirty="0" smtClean="0"/>
              <a:t>______________________________</a:t>
            </a:r>
            <a:endParaRPr lang="en-US" altLang="en-US" sz="3200" dirty="0"/>
          </a:p>
          <a:p>
            <a:pPr lvl="1"/>
            <a:r>
              <a:rPr lang="en-US" altLang="en-US" sz="3200" dirty="0"/>
              <a:t>Stand-up comedy (think Jay Leno at the beginning of the tonight show)</a:t>
            </a:r>
          </a:p>
          <a:p>
            <a:pPr lvl="1"/>
            <a:r>
              <a:rPr lang="en-US" altLang="en-US" sz="3200" dirty="0"/>
              <a:t>Certain songs in musical theatre (when they reveal the characters thoughts)</a:t>
            </a:r>
          </a:p>
          <a:p>
            <a:pPr lvl="1"/>
            <a:r>
              <a:rPr lang="en-US" altLang="en-US" sz="3200" dirty="0" smtClean="0"/>
              <a:t>______________________________(</a:t>
            </a:r>
            <a:r>
              <a:rPr lang="en-US" altLang="en-US" sz="3200" dirty="0"/>
              <a:t>think Joker, Grinch)</a:t>
            </a:r>
          </a:p>
          <a:p>
            <a:pPr lvl="1"/>
            <a:r>
              <a:rPr lang="en-US" altLang="en-US" sz="3200" dirty="0"/>
              <a:t>Rants (a la Rick Mercer)</a:t>
            </a:r>
          </a:p>
        </p:txBody>
      </p:sp>
    </p:spTree>
    <p:extLst>
      <p:ext uri="{BB962C8B-B14F-4D97-AF65-F5344CB8AC3E}">
        <p14:creationId xmlns:p14="http://schemas.microsoft.com/office/powerpoint/2010/main" val="250792020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Need Inspiration for your Monologue?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altLang="en-US" sz="2000" dirty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en-US" altLang="en-US" sz="4000" dirty="0" smtClean="0">
                <a:latin typeface="Comic Sans MS" panose="030F0702030302020204" pitchFamily="66" charset="0"/>
              </a:rPr>
              <a:t>think </a:t>
            </a:r>
            <a:r>
              <a:rPr lang="en-US" altLang="en-US" sz="4000" dirty="0">
                <a:latin typeface="Comic Sans MS" panose="030F0702030302020204" pitchFamily="66" charset="0"/>
              </a:rPr>
              <a:t>of a specific </a:t>
            </a:r>
            <a:r>
              <a:rPr lang="en-US" altLang="en-US" sz="4000" dirty="0" smtClean="0">
                <a:latin typeface="Comic Sans MS" panose="030F0702030302020204" pitchFamily="66" charset="0"/>
              </a:rPr>
              <a:t>_________________</a:t>
            </a:r>
            <a:endParaRPr lang="en-US" altLang="en-US" sz="4000" dirty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en-US" altLang="en-US" sz="4000" dirty="0" smtClean="0">
                <a:latin typeface="Comic Sans MS" panose="030F0702030302020204" pitchFamily="66" charset="0"/>
              </a:rPr>
              <a:t>_______________________________ _______________________________</a:t>
            </a:r>
            <a:endParaRPr lang="en-US" altLang="en-US" sz="4000" dirty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en-US" altLang="en-US" sz="4000" dirty="0">
                <a:latin typeface="Comic Sans MS" panose="030F0702030302020204" pitchFamily="66" charset="0"/>
              </a:rPr>
              <a:t>imagine life through the eyes of a real person, in a fictional event </a:t>
            </a:r>
          </a:p>
          <a:p>
            <a:pPr>
              <a:lnSpc>
                <a:spcPct val="80000"/>
              </a:lnSpc>
            </a:pP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50552892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Tips for performing your monologue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en-US" sz="4000" dirty="0"/>
              <a:t>Analyze the character. </a:t>
            </a:r>
          </a:p>
          <a:p>
            <a:pPr lvl="1"/>
            <a:r>
              <a:rPr lang="en-US" altLang="en-US" sz="3600" dirty="0" smtClean="0"/>
              <a:t>__________________________________________Their </a:t>
            </a:r>
            <a:r>
              <a:rPr lang="en-US" altLang="en-US" sz="3600" dirty="0"/>
              <a:t>background, fears, likes and dislikes. Name, age, home, culture.</a:t>
            </a:r>
          </a:p>
          <a:p>
            <a:r>
              <a:rPr lang="en-US" altLang="en-US" sz="4000" dirty="0" smtClean="0"/>
              <a:t>_____________________: </a:t>
            </a:r>
            <a:endParaRPr lang="en-US" altLang="en-US" sz="4000" dirty="0"/>
          </a:p>
          <a:p>
            <a:pPr lvl="1"/>
            <a:r>
              <a:rPr lang="en-US" altLang="en-US" sz="3600" dirty="0"/>
              <a:t>At what points does the emotion or tone change? Are they always talking to the same person/object. Make notes about this</a:t>
            </a:r>
          </a:p>
        </p:txBody>
      </p:sp>
    </p:spTree>
    <p:extLst>
      <p:ext uri="{BB962C8B-B14F-4D97-AF65-F5344CB8AC3E}">
        <p14:creationId xmlns:p14="http://schemas.microsoft.com/office/powerpoint/2010/main" val="18258783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92428"/>
            <a:ext cx="10515600" cy="5584535"/>
          </a:xfrm>
        </p:spPr>
        <p:txBody>
          <a:bodyPr>
            <a:noAutofit/>
          </a:bodyPr>
          <a:lstStyle/>
          <a:p>
            <a:r>
              <a:rPr lang="en-US" altLang="en-US" sz="3600" dirty="0"/>
              <a:t>Break the monologue </a:t>
            </a:r>
            <a:r>
              <a:rPr lang="en-US" altLang="en-US" sz="3600" dirty="0" smtClean="0"/>
              <a:t>_________________________ ___________________________ </a:t>
            </a:r>
            <a:r>
              <a:rPr lang="en-US" altLang="en-US" sz="3600" dirty="0"/>
              <a:t>between sections.</a:t>
            </a:r>
          </a:p>
          <a:p>
            <a:r>
              <a:rPr lang="en-US" altLang="en-US" sz="3600" dirty="0"/>
              <a:t>Memorize your monologue. </a:t>
            </a:r>
            <a:r>
              <a:rPr lang="en-US" altLang="en-US" sz="3600" dirty="0" smtClean="0"/>
              <a:t>_____________________ _______________________</a:t>
            </a:r>
            <a:endParaRPr lang="en-US" altLang="en-US" sz="3600" dirty="0"/>
          </a:p>
          <a:p>
            <a:r>
              <a:rPr lang="en-US" altLang="en-US" sz="3600" dirty="0" smtClean="0"/>
              <a:t>________________________________Make </a:t>
            </a:r>
            <a:r>
              <a:rPr lang="en-US" altLang="en-US" sz="3600" dirty="0"/>
              <a:t>adjustments based on their feedback</a:t>
            </a:r>
          </a:p>
          <a:p>
            <a:r>
              <a:rPr lang="en-US" altLang="en-US" sz="3600" dirty="0"/>
              <a:t>Use a prop if appropriate but </a:t>
            </a:r>
            <a:r>
              <a:rPr lang="en-US" altLang="en-US" sz="3600" dirty="0" smtClean="0"/>
              <a:t>___________________ ____________________________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2204094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34851"/>
            <a:ext cx="10515600" cy="58421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000" dirty="0" smtClean="0"/>
              <a:t>_______________________________. </a:t>
            </a:r>
            <a:r>
              <a:rPr lang="en-US" altLang="en-US" sz="4000" dirty="0"/>
              <a:t>Block out your audience, but make sure they can hear you.</a:t>
            </a:r>
          </a:p>
          <a:p>
            <a:pPr>
              <a:lnSpc>
                <a:spcPct val="90000"/>
              </a:lnSpc>
            </a:pPr>
            <a:r>
              <a:rPr lang="en-US" altLang="en-US" sz="4000" dirty="0"/>
              <a:t>Act as if </a:t>
            </a:r>
            <a:r>
              <a:rPr lang="en-US" altLang="en-US" sz="4000" dirty="0" smtClean="0"/>
              <a:t>______________________________and </a:t>
            </a:r>
            <a:r>
              <a:rPr lang="en-US" altLang="en-US" sz="4000" dirty="0"/>
              <a:t>really there. Ex: if you are supposed to be watching someone, “track” them with your eyes, even if they are actually invisible. </a:t>
            </a:r>
          </a:p>
          <a:p>
            <a:pPr>
              <a:lnSpc>
                <a:spcPct val="90000"/>
              </a:lnSpc>
            </a:pPr>
            <a:r>
              <a:rPr lang="en-US" altLang="en-US" sz="4000" dirty="0" smtClean="0"/>
              <a:t>__________________________________. </a:t>
            </a:r>
            <a:r>
              <a:rPr lang="en-US" altLang="en-US" sz="4000" dirty="0"/>
              <a:t>Don’t just stand there in one spot. 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223068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02276"/>
            <a:ext cx="10515600" cy="5674687"/>
          </a:xfrm>
        </p:spPr>
        <p:txBody>
          <a:bodyPr>
            <a:normAutofit/>
          </a:bodyPr>
          <a:lstStyle/>
          <a:p>
            <a:r>
              <a:rPr lang="en-US" altLang="en-US" sz="4800" dirty="0" smtClean="0"/>
              <a:t>_______________________________ _______________________________ ______________________</a:t>
            </a:r>
            <a:endParaRPr lang="en-US" altLang="en-US" sz="4800" dirty="0"/>
          </a:p>
          <a:p>
            <a:r>
              <a:rPr lang="en-US" altLang="en-US" sz="4800" dirty="0"/>
              <a:t>Pause for a moment, in character, at the end of your performance, before becoming yourself again.</a:t>
            </a:r>
          </a:p>
        </p:txBody>
      </p:sp>
    </p:spTree>
    <p:extLst>
      <p:ext uri="{BB962C8B-B14F-4D97-AF65-F5344CB8AC3E}">
        <p14:creationId xmlns:p14="http://schemas.microsoft.com/office/powerpoint/2010/main" val="297268446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Finding and Researching Monologues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981200" y="1600201"/>
            <a:ext cx="868680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>
                <a:latin typeface="Tahoma" panose="020B0604030504040204" pitchFamily="34" charset="0"/>
              </a:rPr>
              <a:t>Open Google</a:t>
            </a:r>
          </a:p>
          <a:p>
            <a:r>
              <a:rPr lang="en-US" altLang="en-US" sz="3600">
                <a:latin typeface="Tahoma" panose="020B0604030504040204" pitchFamily="34" charset="0"/>
              </a:rPr>
              <a:t>Click “More” &amp; then Chick “Books”</a:t>
            </a:r>
          </a:p>
          <a:p>
            <a:r>
              <a:rPr lang="en-US" altLang="en-US" sz="3600">
                <a:latin typeface="Tahoma" panose="020B0604030504040204" pitchFamily="34" charset="0"/>
              </a:rPr>
              <a:t>Type “</a:t>
            </a:r>
            <a:r>
              <a:rPr lang="en-US" altLang="en-US" sz="3600" b="1" i="1">
                <a:latin typeface="Tahoma" panose="020B0604030504040204" pitchFamily="34" charset="0"/>
                <a:hlinkClick r:id="rId2"/>
              </a:rPr>
              <a:t>His</a:t>
            </a:r>
            <a:r>
              <a:rPr lang="en-US" altLang="en-US" sz="3600" u="sng">
                <a:latin typeface="Tahoma" panose="020B0604030504040204" pitchFamily="34" charset="0"/>
                <a:hlinkClick r:id="rId2"/>
              </a:rPr>
              <a:t> &amp; </a:t>
            </a:r>
            <a:r>
              <a:rPr lang="en-US" altLang="en-US" sz="3600" b="1" i="1">
                <a:latin typeface="Tahoma" panose="020B0604030504040204" pitchFamily="34" charset="0"/>
                <a:hlinkClick r:id="rId2"/>
              </a:rPr>
              <a:t>hers</a:t>
            </a:r>
            <a:r>
              <a:rPr lang="en-US" altLang="en-US" sz="3600" u="sng">
                <a:latin typeface="Tahoma" panose="020B0604030504040204" pitchFamily="34" charset="0"/>
                <a:hlinkClick r:id="rId2"/>
              </a:rPr>
              <a:t>: 150 original audition </a:t>
            </a:r>
            <a:r>
              <a:rPr lang="en-US" altLang="en-US" sz="3600" b="1" i="1">
                <a:latin typeface="Tahoma" panose="020B0604030504040204" pitchFamily="34" charset="0"/>
                <a:hlinkClick r:id="rId2"/>
              </a:rPr>
              <a:t>monologues</a:t>
            </a:r>
            <a:r>
              <a:rPr lang="en-US" altLang="en-US" sz="3600" b="1" i="1">
                <a:latin typeface="Tahoma" panose="020B0604030504040204" pitchFamily="34" charset="0"/>
              </a:rPr>
              <a:t>” </a:t>
            </a:r>
            <a:r>
              <a:rPr lang="en-US" altLang="en-US" sz="3600">
                <a:latin typeface="Tahoma" panose="020B0604030504040204" pitchFamily="34" charset="0"/>
              </a:rPr>
              <a:t>or other titles</a:t>
            </a:r>
            <a:endParaRPr lang="en-US" altLang="en-US" sz="3600" b="1" i="1">
              <a:latin typeface="Tahoma" panose="020B0604030504040204" pitchFamily="34" charset="0"/>
            </a:endParaRPr>
          </a:p>
          <a:p>
            <a:r>
              <a:rPr lang="en-US" altLang="en-US" sz="3600">
                <a:latin typeface="Tahoma" panose="020B0604030504040204" pitchFamily="34" charset="0"/>
              </a:rPr>
              <a:t>Click it and read, read, read</a:t>
            </a:r>
          </a:p>
          <a:p>
            <a:r>
              <a:rPr lang="en-US" altLang="en-US" sz="3600">
                <a:latin typeface="Tahoma" panose="020B0604030504040204" pitchFamily="34" charset="0"/>
              </a:rPr>
              <a:t>Click “tools” click “Full Screen”</a:t>
            </a:r>
          </a:p>
          <a:p>
            <a:r>
              <a:rPr lang="en-US" altLang="en-US" sz="3600">
                <a:latin typeface="Tahoma" panose="020B0604030504040204" pitchFamily="34" charset="0"/>
              </a:rPr>
              <a:t>Use “Zoom Out” or       fit the page on the screen</a:t>
            </a:r>
          </a:p>
        </p:txBody>
      </p:sp>
    </p:spTree>
    <p:extLst>
      <p:ext uri="{BB962C8B-B14F-4D97-AF65-F5344CB8AC3E}">
        <p14:creationId xmlns:p14="http://schemas.microsoft.com/office/powerpoint/2010/main" val="2423130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20858</TotalTime>
  <Words>371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Tahoma</vt:lpstr>
      <vt:lpstr>Office Theme</vt:lpstr>
      <vt:lpstr>Monologues</vt:lpstr>
      <vt:lpstr>PowerPoint Presentation</vt:lpstr>
      <vt:lpstr>PowerPoint Presentation</vt:lpstr>
      <vt:lpstr>Need Inspiration for your Monologue?</vt:lpstr>
      <vt:lpstr>Tips for performing your monologue</vt:lpstr>
      <vt:lpstr>PowerPoint Presentation</vt:lpstr>
      <vt:lpstr>PowerPoint Presentation</vt:lpstr>
      <vt:lpstr>PowerPoint Presentation</vt:lpstr>
      <vt:lpstr>Finding and Researching Monologues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Biles</dc:creator>
  <cp:lastModifiedBy>Steven Biles</cp:lastModifiedBy>
  <cp:revision>9</cp:revision>
  <cp:lastPrinted>2016-08-12T12:11:07Z</cp:lastPrinted>
  <dcterms:created xsi:type="dcterms:W3CDTF">2015-08-19T19:54:07Z</dcterms:created>
  <dcterms:modified xsi:type="dcterms:W3CDTF">2016-08-19T21:14:24Z</dcterms:modified>
</cp:coreProperties>
</file>